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C496BC-831B-4281-8207-F3C6876EEF76}" v="1" dt="2021-10-08T09:46:58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Emil Vind" userId="9bcba4d9-f46c-49a3-9355-84dda85dcf0b" providerId="ADAL" clId="{C4C496BC-831B-4281-8207-F3C6876EEF76}"/>
    <pc:docChg chg="undo custSel modSld">
      <pc:chgData name="Jonas Emil Vind" userId="9bcba4d9-f46c-49a3-9355-84dda85dcf0b" providerId="ADAL" clId="{C4C496BC-831B-4281-8207-F3C6876EEF76}" dt="2021-10-08T09:50:03.370" v="43" actId="1076"/>
      <pc:docMkLst>
        <pc:docMk/>
      </pc:docMkLst>
      <pc:sldChg chg="addSp delSp modSp mod setBg">
        <pc:chgData name="Jonas Emil Vind" userId="9bcba4d9-f46c-49a3-9355-84dda85dcf0b" providerId="ADAL" clId="{C4C496BC-831B-4281-8207-F3C6876EEF76}" dt="2021-10-08T09:50:03.370" v="43" actId="1076"/>
        <pc:sldMkLst>
          <pc:docMk/>
          <pc:sldMk cId="0" sldId="257"/>
        </pc:sldMkLst>
        <pc:spChg chg="mod">
          <ac:chgData name="Jonas Emil Vind" userId="9bcba4d9-f46c-49a3-9355-84dda85dcf0b" providerId="ADAL" clId="{C4C496BC-831B-4281-8207-F3C6876EEF76}" dt="2021-10-08T09:49:16.875" v="29" actId="26606"/>
          <ac:spMkLst>
            <pc:docMk/>
            <pc:sldMk cId="0" sldId="257"/>
            <ac:spMk id="2" creationId="{00000000-0000-0000-0000-000000000000}"/>
          </ac:spMkLst>
        </pc:spChg>
        <pc:spChg chg="add del">
          <ac:chgData name="Jonas Emil Vind" userId="9bcba4d9-f46c-49a3-9355-84dda85dcf0b" providerId="ADAL" clId="{C4C496BC-831B-4281-8207-F3C6876EEF76}" dt="2021-10-08T09:49:02.374" v="17" actId="26606"/>
          <ac:spMkLst>
            <pc:docMk/>
            <pc:sldMk cId="0" sldId="257"/>
            <ac:spMk id="13" creationId="{7AE95D8F-9825-4222-8846-E3461598CC62}"/>
          </ac:spMkLst>
        </pc:spChg>
        <pc:spChg chg="add del">
          <ac:chgData name="Jonas Emil Vind" userId="9bcba4d9-f46c-49a3-9355-84dda85dcf0b" providerId="ADAL" clId="{C4C496BC-831B-4281-8207-F3C6876EEF76}" dt="2021-10-08T09:49:03.083" v="19" actId="26606"/>
          <ac:spMkLst>
            <pc:docMk/>
            <pc:sldMk cId="0" sldId="257"/>
            <ac:spMk id="21" creationId="{72018E1B-E0B9-4440-AFF3-4112E50A2763}"/>
          </ac:spMkLst>
        </pc:spChg>
        <pc:spChg chg="add del">
          <ac:chgData name="Jonas Emil Vind" userId="9bcba4d9-f46c-49a3-9355-84dda85dcf0b" providerId="ADAL" clId="{C4C496BC-831B-4281-8207-F3C6876EEF76}" dt="2021-10-08T09:49:04.459" v="21" actId="26606"/>
          <ac:spMkLst>
            <pc:docMk/>
            <pc:sldMk cId="0" sldId="257"/>
            <ac:spMk id="25" creationId="{8B646C36-EEEC-4D52-8E8E-206F4CD8A3DA}"/>
          </ac:spMkLst>
        </pc:spChg>
        <pc:spChg chg="add del">
          <ac:chgData name="Jonas Emil Vind" userId="9bcba4d9-f46c-49a3-9355-84dda85dcf0b" providerId="ADAL" clId="{C4C496BC-831B-4281-8207-F3C6876EEF76}" dt="2021-10-08T09:49:04.459" v="21" actId="26606"/>
          <ac:spMkLst>
            <pc:docMk/>
            <pc:sldMk cId="0" sldId="257"/>
            <ac:spMk id="26" creationId="{1C8B8E59-A269-4CAA-BE7D-AFD4E852CABB}"/>
          </ac:spMkLst>
        </pc:spChg>
        <pc:spChg chg="add del">
          <ac:chgData name="Jonas Emil Vind" userId="9bcba4d9-f46c-49a3-9355-84dda85dcf0b" providerId="ADAL" clId="{C4C496BC-831B-4281-8207-F3C6876EEF76}" dt="2021-10-08T09:49:04.459" v="21" actId="26606"/>
          <ac:spMkLst>
            <pc:docMk/>
            <pc:sldMk cId="0" sldId="257"/>
            <ac:spMk id="28" creationId="{20C5CF91-A170-4B31-B47F-D5E2E5D15A3B}"/>
          </ac:spMkLst>
        </pc:spChg>
        <pc:spChg chg="add del">
          <ac:chgData name="Jonas Emil Vind" userId="9bcba4d9-f46c-49a3-9355-84dda85dcf0b" providerId="ADAL" clId="{C4C496BC-831B-4281-8207-F3C6876EEF76}" dt="2021-10-08T09:49:04.459" v="21" actId="26606"/>
          <ac:spMkLst>
            <pc:docMk/>
            <pc:sldMk cId="0" sldId="257"/>
            <ac:spMk id="31" creationId="{C00B7DBB-97E9-4F5F-B72E-EECCFCC9D141}"/>
          </ac:spMkLst>
        </pc:spChg>
        <pc:spChg chg="add del">
          <ac:chgData name="Jonas Emil Vind" userId="9bcba4d9-f46c-49a3-9355-84dda85dcf0b" providerId="ADAL" clId="{C4C496BC-831B-4281-8207-F3C6876EEF76}" dt="2021-10-08T09:49:05.741" v="23" actId="26606"/>
          <ac:spMkLst>
            <pc:docMk/>
            <pc:sldMk cId="0" sldId="257"/>
            <ac:spMk id="35" creationId="{91F55C5D-1648-4BE3-932D-8CADBF3F6736}"/>
          </ac:spMkLst>
        </pc:spChg>
        <pc:spChg chg="add del">
          <ac:chgData name="Jonas Emil Vind" userId="9bcba4d9-f46c-49a3-9355-84dda85dcf0b" providerId="ADAL" clId="{C4C496BC-831B-4281-8207-F3C6876EEF76}" dt="2021-10-08T09:49:05.741" v="23" actId="26606"/>
          <ac:spMkLst>
            <pc:docMk/>
            <pc:sldMk cId="0" sldId="257"/>
            <ac:spMk id="36" creationId="{A38E1331-B5A6-44BE-BF4E-EE6C2FD2A242}"/>
          </ac:spMkLst>
        </pc:spChg>
        <pc:spChg chg="add del">
          <ac:chgData name="Jonas Emil Vind" userId="9bcba4d9-f46c-49a3-9355-84dda85dcf0b" providerId="ADAL" clId="{C4C496BC-831B-4281-8207-F3C6876EEF76}" dt="2021-10-08T09:49:06.497" v="25" actId="26606"/>
          <ac:spMkLst>
            <pc:docMk/>
            <pc:sldMk cId="0" sldId="257"/>
            <ac:spMk id="38" creationId="{398F3DEE-0E56-499F-AFAE-C2DA7C2C815B}"/>
          </ac:spMkLst>
        </pc:spChg>
        <pc:spChg chg="add del">
          <ac:chgData name="Jonas Emil Vind" userId="9bcba4d9-f46c-49a3-9355-84dda85dcf0b" providerId="ADAL" clId="{C4C496BC-831B-4281-8207-F3C6876EEF76}" dt="2021-10-08T09:49:06.497" v="25" actId="26606"/>
          <ac:spMkLst>
            <pc:docMk/>
            <pc:sldMk cId="0" sldId="257"/>
            <ac:spMk id="39" creationId="{E85CCF60-79A2-440A-86A2-1A64A59F7B5C}"/>
          </ac:spMkLst>
        </pc:spChg>
        <pc:spChg chg="add del">
          <ac:chgData name="Jonas Emil Vind" userId="9bcba4d9-f46c-49a3-9355-84dda85dcf0b" providerId="ADAL" clId="{C4C496BC-831B-4281-8207-F3C6876EEF76}" dt="2021-10-08T09:49:06.497" v="25" actId="26606"/>
          <ac:spMkLst>
            <pc:docMk/>
            <pc:sldMk cId="0" sldId="257"/>
            <ac:spMk id="40" creationId="{3F2162BA-EECD-43E0-99D9-C00B19482E50}"/>
          </ac:spMkLst>
        </pc:spChg>
        <pc:spChg chg="add del">
          <ac:chgData name="Jonas Emil Vind" userId="9bcba4d9-f46c-49a3-9355-84dda85dcf0b" providerId="ADAL" clId="{C4C496BC-831B-4281-8207-F3C6876EEF76}" dt="2021-10-08T09:49:06.497" v="25" actId="26606"/>
          <ac:spMkLst>
            <pc:docMk/>
            <pc:sldMk cId="0" sldId="257"/>
            <ac:spMk id="41" creationId="{160DB805-F71F-46BB-A8CC-74F6D8306F98}"/>
          </ac:spMkLst>
        </pc:spChg>
        <pc:spChg chg="add del">
          <ac:chgData name="Jonas Emil Vind" userId="9bcba4d9-f46c-49a3-9355-84dda85dcf0b" providerId="ADAL" clId="{C4C496BC-831B-4281-8207-F3C6876EEF76}" dt="2021-10-08T09:49:06.497" v="25" actId="26606"/>
          <ac:spMkLst>
            <pc:docMk/>
            <pc:sldMk cId="0" sldId="257"/>
            <ac:spMk id="42" creationId="{6F91054C-3439-420E-88EB-F0A5637EC5C4}"/>
          </ac:spMkLst>
        </pc:spChg>
        <pc:spChg chg="add del">
          <ac:chgData name="Jonas Emil Vind" userId="9bcba4d9-f46c-49a3-9355-84dda85dcf0b" providerId="ADAL" clId="{C4C496BC-831B-4281-8207-F3C6876EEF76}" dt="2021-10-08T09:49:07.879" v="27" actId="26606"/>
          <ac:spMkLst>
            <pc:docMk/>
            <pc:sldMk cId="0" sldId="257"/>
            <ac:spMk id="44" creationId="{91F55C5D-1648-4BE3-932D-8CADBF3F6736}"/>
          </ac:spMkLst>
        </pc:spChg>
        <pc:spChg chg="add del">
          <ac:chgData name="Jonas Emil Vind" userId="9bcba4d9-f46c-49a3-9355-84dda85dcf0b" providerId="ADAL" clId="{C4C496BC-831B-4281-8207-F3C6876EEF76}" dt="2021-10-08T09:49:07.879" v="27" actId="26606"/>
          <ac:spMkLst>
            <pc:docMk/>
            <pc:sldMk cId="0" sldId="257"/>
            <ac:spMk id="45" creationId="{A38E1331-B5A6-44BE-BF4E-EE6C2FD2A242}"/>
          </ac:spMkLst>
        </pc:spChg>
        <pc:spChg chg="add del">
          <ac:chgData name="Jonas Emil Vind" userId="9bcba4d9-f46c-49a3-9355-84dda85dcf0b" providerId="ADAL" clId="{C4C496BC-831B-4281-8207-F3C6876EEF76}" dt="2021-10-08T09:49:16.875" v="29" actId="26606"/>
          <ac:spMkLst>
            <pc:docMk/>
            <pc:sldMk cId="0" sldId="257"/>
            <ac:spMk id="47" creationId="{1D49D6B2-8EAB-43EA-9B9C-26B868EFC575}"/>
          </ac:spMkLst>
        </pc:spChg>
        <pc:spChg chg="add del">
          <ac:chgData name="Jonas Emil Vind" userId="9bcba4d9-f46c-49a3-9355-84dda85dcf0b" providerId="ADAL" clId="{C4C496BC-831B-4281-8207-F3C6876EEF76}" dt="2021-10-08T09:49:16.875" v="29" actId="26606"/>
          <ac:spMkLst>
            <pc:docMk/>
            <pc:sldMk cId="0" sldId="257"/>
            <ac:spMk id="48" creationId="{9904A71C-A624-4C54-AD15-AA40B1AC0EA5}"/>
          </ac:spMkLst>
        </pc:spChg>
        <pc:grpChg chg="add del">
          <ac:chgData name="Jonas Emil Vind" userId="9bcba4d9-f46c-49a3-9355-84dda85dcf0b" providerId="ADAL" clId="{C4C496BC-831B-4281-8207-F3C6876EEF76}" dt="2021-10-08T09:49:04.459" v="21" actId="26606"/>
          <ac:grpSpMkLst>
            <pc:docMk/>
            <pc:sldMk cId="0" sldId="257"/>
            <ac:grpSpMk id="27" creationId="{9B970977-38DA-4F81-AA88-8C778B31E4A7}"/>
          </ac:grpSpMkLst>
        </pc:grpChg>
        <pc:grpChg chg="add del">
          <ac:chgData name="Jonas Emil Vind" userId="9bcba4d9-f46c-49a3-9355-84dda85dcf0b" providerId="ADAL" clId="{C4C496BC-831B-4281-8207-F3C6876EEF76}" dt="2021-10-08T09:49:04.459" v="21" actId="26606"/>
          <ac:grpSpMkLst>
            <pc:docMk/>
            <pc:sldMk cId="0" sldId="257"/>
            <ac:grpSpMk id="32" creationId="{FB9739EB-7F66-433D-841F-AB3CD18700B7}"/>
          </ac:grpSpMkLst>
        </pc:grpChg>
        <pc:picChg chg="mod ord">
          <ac:chgData name="Jonas Emil Vind" userId="9bcba4d9-f46c-49a3-9355-84dda85dcf0b" providerId="ADAL" clId="{C4C496BC-831B-4281-8207-F3C6876EEF76}" dt="2021-10-08T09:49:48.071" v="35" actId="14100"/>
          <ac:picMkLst>
            <pc:docMk/>
            <pc:sldMk cId="0" sldId="257"/>
            <ac:picMk id="3" creationId="{00000000-0000-0000-0000-000000000000}"/>
          </ac:picMkLst>
        </pc:picChg>
        <pc:picChg chg="mod ord">
          <ac:chgData name="Jonas Emil Vind" userId="9bcba4d9-f46c-49a3-9355-84dda85dcf0b" providerId="ADAL" clId="{C4C496BC-831B-4281-8207-F3C6876EEF76}" dt="2021-10-08T09:50:03.370" v="43" actId="1076"/>
          <ac:picMkLst>
            <pc:docMk/>
            <pc:sldMk cId="0" sldId="257"/>
            <ac:picMk id="4" creationId="{00000000-0000-0000-0000-000000000000}"/>
          </ac:picMkLst>
        </pc:picChg>
        <pc:picChg chg="mod ord">
          <ac:chgData name="Jonas Emil Vind" userId="9bcba4d9-f46c-49a3-9355-84dda85dcf0b" providerId="ADAL" clId="{C4C496BC-831B-4281-8207-F3C6876EEF76}" dt="2021-10-08T09:50:02.082" v="42" actId="1076"/>
          <ac:picMkLst>
            <pc:docMk/>
            <pc:sldMk cId="0" sldId="257"/>
            <ac:picMk id="5" creationId="{00000000-0000-0000-0000-000000000000}"/>
          </ac:picMkLst>
        </pc:picChg>
        <pc:picChg chg="add mod ord">
          <ac:chgData name="Jonas Emil Vind" userId="9bcba4d9-f46c-49a3-9355-84dda85dcf0b" providerId="ADAL" clId="{C4C496BC-831B-4281-8207-F3C6876EEF76}" dt="2021-10-08T09:50:00.708" v="41" actId="1076"/>
          <ac:picMkLst>
            <pc:docMk/>
            <pc:sldMk cId="0" sldId="257"/>
            <ac:picMk id="6" creationId="{D53E7349-F7F7-454A-B590-4327D71333BC}"/>
          </ac:picMkLst>
        </pc:picChg>
        <pc:cxnChg chg="add del">
          <ac:chgData name="Jonas Emil Vind" userId="9bcba4d9-f46c-49a3-9355-84dda85dcf0b" providerId="ADAL" clId="{C4C496BC-831B-4281-8207-F3C6876EEF76}" dt="2021-10-08T09:49:00.688" v="15" actId="26606"/>
          <ac:cxnSpMkLst>
            <pc:docMk/>
            <pc:sldMk cId="0" sldId="257"/>
            <ac:cxnSpMk id="11" creationId="{8733B210-462D-42A4-BA20-36743BB5E686}"/>
          </ac:cxnSpMkLst>
        </pc:cxnChg>
        <pc:cxnChg chg="add del">
          <ac:chgData name="Jonas Emil Vind" userId="9bcba4d9-f46c-49a3-9355-84dda85dcf0b" providerId="ADAL" clId="{C4C496BC-831B-4281-8207-F3C6876EEF76}" dt="2021-10-08T09:49:02.374" v="17" actId="26606"/>
          <ac:cxnSpMkLst>
            <pc:docMk/>
            <pc:sldMk cId="0" sldId="257"/>
            <ac:cxnSpMk id="14" creationId="{DFDA47BC-3069-47F5-8257-24B3B1F76A08}"/>
          </ac:cxnSpMkLst>
        </pc:cxnChg>
        <pc:cxnChg chg="add del">
          <ac:chgData name="Jonas Emil Vind" userId="9bcba4d9-f46c-49a3-9355-84dda85dcf0b" providerId="ADAL" clId="{C4C496BC-831B-4281-8207-F3C6876EEF76}" dt="2021-10-08T09:49:02.374" v="17" actId="26606"/>
          <ac:cxnSpMkLst>
            <pc:docMk/>
            <pc:sldMk cId="0" sldId="257"/>
            <ac:cxnSpMk id="15" creationId="{942B920A-73AD-402A-8EEF-B88E1A9398B8}"/>
          </ac:cxnSpMkLst>
        </pc:cxnChg>
        <pc:cxnChg chg="add del">
          <ac:chgData name="Jonas Emil Vind" userId="9bcba4d9-f46c-49a3-9355-84dda85dcf0b" providerId="ADAL" clId="{C4C496BC-831B-4281-8207-F3C6876EEF76}" dt="2021-10-08T09:49:02.374" v="17" actId="26606"/>
          <ac:cxnSpMkLst>
            <pc:docMk/>
            <pc:sldMk cId="0" sldId="257"/>
            <ac:cxnSpMk id="17" creationId="{00C9EB70-BC82-414A-BF8D-AD7FC6727616}"/>
          </ac:cxnSpMkLst>
        </pc:cxnChg>
        <pc:cxnChg chg="add del">
          <ac:chgData name="Jonas Emil Vind" userId="9bcba4d9-f46c-49a3-9355-84dda85dcf0b" providerId="ADAL" clId="{C4C496BC-831B-4281-8207-F3C6876EEF76}" dt="2021-10-08T09:49:02.374" v="17" actId="26606"/>
          <ac:cxnSpMkLst>
            <pc:docMk/>
            <pc:sldMk cId="0" sldId="257"/>
            <ac:cxnSpMk id="19" creationId="{3217665F-0036-444A-8D4A-33AF36A36A4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5D485-FD87-456F-BC9B-87C7D143B82A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352D2-2BD6-4EAF-96FC-CD31921A05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58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352D2-2BD6-4EAF-96FC-CD31921A058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46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Real Electricity Nodal price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Principle Components for real ENP, Greenfield optimization ENP
and Brownfield optimization ENP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5 - Map plot</a:t>
            </a:r>
          </a:p>
        </p:txBody>
      </p:sp>
      <p:pic>
        <p:nvPicPr>
          <p:cNvPr id="3" name="Picture 2" descr="electricityPrices2020 - Map PC real E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400"/>
            <a:ext cx="3931200" cy="4120358"/>
          </a:xfrm>
          <a:prstGeom prst="rect">
            <a:avLst/>
          </a:prstGeom>
        </p:spPr>
      </p:pic>
      <p:pic>
        <p:nvPicPr>
          <p:cNvPr id="4" name="Picture 3" descr="elec_only_0.125_0.6 - Map PC Elec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00" y="1688400"/>
            <a:ext cx="3931200" cy="4120358"/>
          </a:xfrm>
          <a:prstGeom prst="rect">
            <a:avLst/>
          </a:prstGeom>
        </p:spPr>
      </p:pic>
      <p:pic>
        <p:nvPicPr>
          <p:cNvPr id="5" name="Picture 4" descr="go_TYNDP_2020 - Map PC Elec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000" y="1688400"/>
            <a:ext cx="3931200" cy="41203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5 - FFT &amp; Seasonal plot</a:t>
            </a:r>
          </a:p>
        </p:txBody>
      </p:sp>
      <p:pic>
        <p:nvPicPr>
          <p:cNvPr id="3" name="Picture 2" descr="electricityPrices2020 - FFT real E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00"/>
            <a:ext cx="3960000" cy="3200233"/>
          </a:xfrm>
          <a:prstGeom prst="rect">
            <a:avLst/>
          </a:prstGeom>
        </p:spPr>
      </p:pic>
      <p:pic>
        <p:nvPicPr>
          <p:cNvPr id="4" name="Picture 3" descr="elec_only_0.125_0.6 - FFT Elec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23600"/>
            <a:ext cx="3960000" cy="3086579"/>
          </a:xfrm>
          <a:prstGeom prst="rect">
            <a:avLst/>
          </a:prstGeom>
        </p:spPr>
      </p:pic>
      <p:pic>
        <p:nvPicPr>
          <p:cNvPr id="5" name="Picture 4" descr="go_TYNDP_2020 - FFT Elec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00" y="1623600"/>
            <a:ext cx="3960000" cy="3194043"/>
          </a:xfrm>
          <a:prstGeom prst="rect">
            <a:avLst/>
          </a:prstGeom>
        </p:spPr>
      </p:pic>
      <p:pic>
        <p:nvPicPr>
          <p:cNvPr id="6" name="Picture 5" descr="electricityPrices2020 - Seasonal plot real ENP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6800"/>
            <a:ext cx="3960000" cy="1526565"/>
          </a:xfrm>
          <a:prstGeom prst="rect">
            <a:avLst/>
          </a:prstGeom>
        </p:spPr>
      </p:pic>
      <p:pic>
        <p:nvPicPr>
          <p:cNvPr id="7" name="Picture 6" descr="elec_only_0.125_0.6 - Seasonal plot Elec NP (lambda 5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726800"/>
            <a:ext cx="3960000" cy="1526565"/>
          </a:xfrm>
          <a:prstGeom prst="rect">
            <a:avLst/>
          </a:prstGeom>
        </p:spPr>
      </p:pic>
      <p:pic>
        <p:nvPicPr>
          <p:cNvPr id="8" name="Picture 7" descr="go_TYNDP_2020 - Seasonal plot Elec NP (lambda 5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200" y="4726800"/>
            <a:ext cx="3960000" cy="1526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6 - Map plot</a:t>
            </a:r>
          </a:p>
        </p:txBody>
      </p:sp>
      <p:pic>
        <p:nvPicPr>
          <p:cNvPr id="3" name="Picture 2" descr="electricityPrices2020 - Map PC real E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400"/>
            <a:ext cx="3931200" cy="4120358"/>
          </a:xfrm>
          <a:prstGeom prst="rect">
            <a:avLst/>
          </a:prstGeom>
        </p:spPr>
      </p:pic>
      <p:pic>
        <p:nvPicPr>
          <p:cNvPr id="4" name="Picture 3" descr="elec_only_0.125_0.6 - Map PC Elec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00" y="1688400"/>
            <a:ext cx="3931200" cy="4120358"/>
          </a:xfrm>
          <a:prstGeom prst="rect">
            <a:avLst/>
          </a:prstGeom>
        </p:spPr>
      </p:pic>
      <p:pic>
        <p:nvPicPr>
          <p:cNvPr id="5" name="Picture 4" descr="go_TYNDP_2020 - Map PC Elec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000" y="1688400"/>
            <a:ext cx="3931200" cy="41203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6 - FFT &amp; Seasonal plot</a:t>
            </a:r>
          </a:p>
        </p:txBody>
      </p:sp>
      <p:pic>
        <p:nvPicPr>
          <p:cNvPr id="3" name="Picture 2" descr="electricityPrices2020 - FFT real E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00"/>
            <a:ext cx="3960000" cy="3200233"/>
          </a:xfrm>
          <a:prstGeom prst="rect">
            <a:avLst/>
          </a:prstGeom>
        </p:spPr>
      </p:pic>
      <p:pic>
        <p:nvPicPr>
          <p:cNvPr id="4" name="Picture 3" descr="elec_only_0.125_0.6 - FFT Elec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23600"/>
            <a:ext cx="3960000" cy="3086579"/>
          </a:xfrm>
          <a:prstGeom prst="rect">
            <a:avLst/>
          </a:prstGeom>
        </p:spPr>
      </p:pic>
      <p:pic>
        <p:nvPicPr>
          <p:cNvPr id="5" name="Picture 4" descr="go_TYNDP_2020 - FFT Elec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00" y="1623600"/>
            <a:ext cx="3960000" cy="3194043"/>
          </a:xfrm>
          <a:prstGeom prst="rect">
            <a:avLst/>
          </a:prstGeom>
        </p:spPr>
      </p:pic>
      <p:pic>
        <p:nvPicPr>
          <p:cNvPr id="6" name="Picture 5" descr="electricityPrices2020 - Seasonal plot real ENP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6800"/>
            <a:ext cx="3960000" cy="1526565"/>
          </a:xfrm>
          <a:prstGeom prst="rect">
            <a:avLst/>
          </a:prstGeom>
        </p:spPr>
      </p:pic>
      <p:pic>
        <p:nvPicPr>
          <p:cNvPr id="7" name="Picture 6" descr="elec_only_0.125_0.6 - Seasonal plot Elec NP (lambda 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726800"/>
            <a:ext cx="3960000" cy="1526565"/>
          </a:xfrm>
          <a:prstGeom prst="rect">
            <a:avLst/>
          </a:prstGeom>
        </p:spPr>
      </p:pic>
      <p:pic>
        <p:nvPicPr>
          <p:cNvPr id="8" name="Picture 7" descr="go_TYNDP_2020 - Seasonal plot Elec NP (lambda 6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200" y="4726800"/>
            <a:ext cx="3960000" cy="15265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Real Electricity Nodal price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Coherence between real ENP, Greenfield optimization ENP
and Brownfield optimization ENP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tricityPrices2020 - C1 real ENP and ENP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0" y="1321200"/>
            <a:ext cx="5076000" cy="4848062"/>
          </a:xfrm>
          <a:prstGeom prst="rect">
            <a:avLst/>
          </a:prstGeom>
        </p:spPr>
      </p:pic>
      <p:pic>
        <p:nvPicPr>
          <p:cNvPr id="4" name="Picture 3" descr="electricityPrices2020 - C1 real ENP and ENP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99" y="1321200"/>
            <a:ext cx="5076000" cy="48522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tricityPrices2020 - C2 real ENP and ENP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0" y="1321200"/>
            <a:ext cx="5076000" cy="4848062"/>
          </a:xfrm>
          <a:prstGeom prst="rect">
            <a:avLst/>
          </a:prstGeom>
        </p:spPr>
      </p:pic>
      <p:pic>
        <p:nvPicPr>
          <p:cNvPr id="4" name="Picture 3" descr="electricityPrices2020 - C2 real ENP and ENP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99" y="1321200"/>
            <a:ext cx="5076000" cy="48522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tricityPrices2020 - C3 real ENP and ENP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00" y="1321200"/>
            <a:ext cx="5076000" cy="4806555"/>
          </a:xfrm>
          <a:prstGeom prst="rect">
            <a:avLst/>
          </a:prstGeom>
        </p:spPr>
      </p:pic>
      <p:pic>
        <p:nvPicPr>
          <p:cNvPr id="4" name="Picture 3" descr="electricityPrices2020 - C3 real ENP and ENP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999" y="1321200"/>
            <a:ext cx="5076000" cy="48106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fr-FR" sz="3600"/>
              <a:t>Principle Component 1 - Map plot</a:t>
            </a:r>
          </a:p>
        </p:txBody>
      </p:sp>
      <p:pic>
        <p:nvPicPr>
          <p:cNvPr id="3" name="Picture 2" descr="electricityPrices2020 - Map PC real E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98497"/>
            <a:ext cx="2991475" cy="3135416"/>
          </a:xfrm>
          <a:prstGeom prst="rect">
            <a:avLst/>
          </a:prstGeom>
        </p:spPr>
      </p:pic>
      <p:pic>
        <p:nvPicPr>
          <p:cNvPr id="4" name="Picture 3" descr="elec_only_0.125_0.6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75" y="1898494"/>
            <a:ext cx="2991475" cy="3135416"/>
          </a:xfrm>
          <a:prstGeom prst="rect">
            <a:avLst/>
          </a:prstGeom>
        </p:spPr>
      </p:pic>
      <p:pic>
        <p:nvPicPr>
          <p:cNvPr id="5" name="Picture 4" descr="go_TYNDP_2020 - Map PC Elec NP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650" y="1898497"/>
            <a:ext cx="2991475" cy="3135416"/>
          </a:xfrm>
          <a:prstGeom prst="rect">
            <a:avLst/>
          </a:prstGeom>
        </p:spPr>
      </p:pic>
      <p:pic>
        <p:nvPicPr>
          <p:cNvPr id="6" name="Picture 5" descr="go_TYNDP_2020 - Map PC Elec NP (lambda 1).png">
            <a:extLst>
              <a:ext uri="{FF2B5EF4-FFF2-40B4-BE49-F238E27FC236}">
                <a16:creationId xmlns:a16="http://schemas.microsoft.com/office/drawing/2014/main" id="{D53E7349-F7F7-454A-B590-4327D7133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526" y="1898498"/>
            <a:ext cx="2991474" cy="31354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1 - FFT &amp; Seasonal plot</a:t>
            </a:r>
          </a:p>
        </p:txBody>
      </p:sp>
      <p:pic>
        <p:nvPicPr>
          <p:cNvPr id="3" name="Picture 2" descr="electricityPrices2020 - FFT real E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00"/>
            <a:ext cx="3960000" cy="3200233"/>
          </a:xfrm>
          <a:prstGeom prst="rect">
            <a:avLst/>
          </a:prstGeom>
        </p:spPr>
      </p:pic>
      <p:pic>
        <p:nvPicPr>
          <p:cNvPr id="4" name="Picture 3" descr="elec_only_0.125_0.6 - FFT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23600"/>
            <a:ext cx="3960000" cy="3086579"/>
          </a:xfrm>
          <a:prstGeom prst="rect">
            <a:avLst/>
          </a:prstGeom>
        </p:spPr>
      </p:pic>
      <p:pic>
        <p:nvPicPr>
          <p:cNvPr id="5" name="Picture 4" descr="go_TYNDP_2020 - FFT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00" y="1623600"/>
            <a:ext cx="3960000" cy="3194043"/>
          </a:xfrm>
          <a:prstGeom prst="rect">
            <a:avLst/>
          </a:prstGeom>
        </p:spPr>
      </p:pic>
      <p:pic>
        <p:nvPicPr>
          <p:cNvPr id="6" name="Picture 5" descr="electricityPrices2020 - Seasonal plot real ENP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6800"/>
            <a:ext cx="3960000" cy="1526565"/>
          </a:xfrm>
          <a:prstGeom prst="rect">
            <a:avLst/>
          </a:prstGeom>
        </p:spPr>
      </p:pic>
      <p:pic>
        <p:nvPicPr>
          <p:cNvPr id="7" name="Picture 6" descr="elec_only_0.125_0.6 - Seasonal plot Elec NP (lambda 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726800"/>
            <a:ext cx="3960000" cy="1526565"/>
          </a:xfrm>
          <a:prstGeom prst="rect">
            <a:avLst/>
          </a:prstGeom>
        </p:spPr>
      </p:pic>
      <p:pic>
        <p:nvPicPr>
          <p:cNvPr id="8" name="Picture 7" descr="go_TYNDP_2020 - Seasonal plot Elec NP (lambda 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200" y="4726800"/>
            <a:ext cx="3960000" cy="15265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2 - Map plot</a:t>
            </a:r>
          </a:p>
        </p:txBody>
      </p:sp>
      <p:pic>
        <p:nvPicPr>
          <p:cNvPr id="3" name="Picture 2" descr="electricityPrices2020 - Map PC real E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400"/>
            <a:ext cx="3931200" cy="4120358"/>
          </a:xfrm>
          <a:prstGeom prst="rect">
            <a:avLst/>
          </a:prstGeom>
        </p:spPr>
      </p:pic>
      <p:pic>
        <p:nvPicPr>
          <p:cNvPr id="4" name="Picture 3" descr="elec_only_0.125_0.6 - Map PC Elec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00" y="1688400"/>
            <a:ext cx="3931200" cy="4120358"/>
          </a:xfrm>
          <a:prstGeom prst="rect">
            <a:avLst/>
          </a:prstGeom>
        </p:spPr>
      </p:pic>
      <p:pic>
        <p:nvPicPr>
          <p:cNvPr id="5" name="Picture 4" descr="go_TYNDP_2020 - Map PC Elec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000" y="1688400"/>
            <a:ext cx="3931200" cy="4120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2 - FFT &amp; Seasonal plot</a:t>
            </a:r>
          </a:p>
        </p:txBody>
      </p:sp>
      <p:pic>
        <p:nvPicPr>
          <p:cNvPr id="3" name="Picture 2" descr="electricityPrices2020 - FFT real E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00"/>
            <a:ext cx="3960000" cy="3200233"/>
          </a:xfrm>
          <a:prstGeom prst="rect">
            <a:avLst/>
          </a:prstGeom>
        </p:spPr>
      </p:pic>
      <p:pic>
        <p:nvPicPr>
          <p:cNvPr id="4" name="Picture 3" descr="elec_only_0.125_0.6 - FFT Elec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23600"/>
            <a:ext cx="3960000" cy="3086579"/>
          </a:xfrm>
          <a:prstGeom prst="rect">
            <a:avLst/>
          </a:prstGeom>
        </p:spPr>
      </p:pic>
      <p:pic>
        <p:nvPicPr>
          <p:cNvPr id="5" name="Picture 4" descr="go_TYNDP_2020 - FFT Elec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00" y="1623600"/>
            <a:ext cx="3960000" cy="3194043"/>
          </a:xfrm>
          <a:prstGeom prst="rect">
            <a:avLst/>
          </a:prstGeom>
        </p:spPr>
      </p:pic>
      <p:pic>
        <p:nvPicPr>
          <p:cNvPr id="6" name="Picture 5" descr="electricityPrices2020 - Seasonal plot real E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6800"/>
            <a:ext cx="3960000" cy="1526565"/>
          </a:xfrm>
          <a:prstGeom prst="rect">
            <a:avLst/>
          </a:prstGeom>
        </p:spPr>
      </p:pic>
      <p:pic>
        <p:nvPicPr>
          <p:cNvPr id="7" name="Picture 6" descr="elec_only_0.125_0.6 - Seasonal plot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726800"/>
            <a:ext cx="3960000" cy="1526565"/>
          </a:xfrm>
          <a:prstGeom prst="rect">
            <a:avLst/>
          </a:prstGeom>
        </p:spPr>
      </p:pic>
      <p:pic>
        <p:nvPicPr>
          <p:cNvPr id="8" name="Picture 7" descr="go_TYNDP_2020 - Seasonal plot Elec NP (lambda 2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200" y="4726800"/>
            <a:ext cx="3960000" cy="1526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3 - Map plot</a:t>
            </a:r>
          </a:p>
        </p:txBody>
      </p:sp>
      <p:pic>
        <p:nvPicPr>
          <p:cNvPr id="3" name="Picture 2" descr="electricityPrices2020 - Map PC real E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400"/>
            <a:ext cx="3931200" cy="4120358"/>
          </a:xfrm>
          <a:prstGeom prst="rect">
            <a:avLst/>
          </a:prstGeom>
        </p:spPr>
      </p:pic>
      <p:pic>
        <p:nvPicPr>
          <p:cNvPr id="4" name="Picture 3" descr="elec_only_0.125_0.6 - Map PC Elec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00" y="1688400"/>
            <a:ext cx="3931200" cy="4120358"/>
          </a:xfrm>
          <a:prstGeom prst="rect">
            <a:avLst/>
          </a:prstGeom>
        </p:spPr>
      </p:pic>
      <p:pic>
        <p:nvPicPr>
          <p:cNvPr id="5" name="Picture 4" descr="go_TYNDP_2020 - Map PC Elec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000" y="1688400"/>
            <a:ext cx="3931200" cy="41203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3 - FFT &amp; Seasonal plot</a:t>
            </a:r>
          </a:p>
        </p:txBody>
      </p:sp>
      <p:pic>
        <p:nvPicPr>
          <p:cNvPr id="3" name="Picture 2" descr="electricityPrices2020 - FFT real E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00"/>
            <a:ext cx="3960000" cy="3200233"/>
          </a:xfrm>
          <a:prstGeom prst="rect">
            <a:avLst/>
          </a:prstGeom>
        </p:spPr>
      </p:pic>
      <p:pic>
        <p:nvPicPr>
          <p:cNvPr id="4" name="Picture 3" descr="elec_only_0.125_0.6 - FFT Elec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23600"/>
            <a:ext cx="3960000" cy="3086579"/>
          </a:xfrm>
          <a:prstGeom prst="rect">
            <a:avLst/>
          </a:prstGeom>
        </p:spPr>
      </p:pic>
      <p:pic>
        <p:nvPicPr>
          <p:cNvPr id="5" name="Picture 4" descr="go_TYNDP_2020 - FFT Elec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00" y="1623600"/>
            <a:ext cx="3960000" cy="3194043"/>
          </a:xfrm>
          <a:prstGeom prst="rect">
            <a:avLst/>
          </a:prstGeom>
        </p:spPr>
      </p:pic>
      <p:pic>
        <p:nvPicPr>
          <p:cNvPr id="6" name="Picture 5" descr="electricityPrices2020 - Seasonal plot real ENP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6800"/>
            <a:ext cx="3960000" cy="1526565"/>
          </a:xfrm>
          <a:prstGeom prst="rect">
            <a:avLst/>
          </a:prstGeom>
        </p:spPr>
      </p:pic>
      <p:pic>
        <p:nvPicPr>
          <p:cNvPr id="7" name="Picture 6" descr="elec_only_0.125_0.6 - Seasonal plot Elec NP (lambda 3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726800"/>
            <a:ext cx="3960000" cy="1526565"/>
          </a:xfrm>
          <a:prstGeom prst="rect">
            <a:avLst/>
          </a:prstGeom>
        </p:spPr>
      </p:pic>
      <p:pic>
        <p:nvPicPr>
          <p:cNvPr id="8" name="Picture 7" descr="go_TYNDP_2020 - Seasonal plot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200" y="4726800"/>
            <a:ext cx="3960000" cy="1526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4 - Map plot</a:t>
            </a:r>
          </a:p>
        </p:txBody>
      </p:sp>
      <p:pic>
        <p:nvPicPr>
          <p:cNvPr id="3" name="Picture 2" descr="electricityPrices2020 - Map PC real E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400"/>
            <a:ext cx="3931200" cy="4120358"/>
          </a:xfrm>
          <a:prstGeom prst="rect">
            <a:avLst/>
          </a:prstGeom>
        </p:spPr>
      </p:pic>
      <p:pic>
        <p:nvPicPr>
          <p:cNvPr id="4" name="Picture 3" descr="elec_only_0.125_0.6 - Map PC Elec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00" y="1688400"/>
            <a:ext cx="3931200" cy="4120358"/>
          </a:xfrm>
          <a:prstGeom prst="rect">
            <a:avLst/>
          </a:prstGeom>
        </p:spPr>
      </p:pic>
      <p:pic>
        <p:nvPicPr>
          <p:cNvPr id="5" name="Picture 4" descr="go_TYNDP_2020 - Map PC Elec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000" y="1688400"/>
            <a:ext cx="3931200" cy="41203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4 - FFT &amp; Seasonal plot</a:t>
            </a:r>
          </a:p>
        </p:txBody>
      </p:sp>
      <p:pic>
        <p:nvPicPr>
          <p:cNvPr id="3" name="Picture 2" descr="electricityPrices2020 - FFT real E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00"/>
            <a:ext cx="3960000" cy="3200233"/>
          </a:xfrm>
          <a:prstGeom prst="rect">
            <a:avLst/>
          </a:prstGeom>
        </p:spPr>
      </p:pic>
      <p:pic>
        <p:nvPicPr>
          <p:cNvPr id="4" name="Picture 3" descr="elec_only_0.125_0.6 - FFT Elec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23600"/>
            <a:ext cx="3960000" cy="3086579"/>
          </a:xfrm>
          <a:prstGeom prst="rect">
            <a:avLst/>
          </a:prstGeom>
        </p:spPr>
      </p:pic>
      <p:pic>
        <p:nvPicPr>
          <p:cNvPr id="5" name="Picture 4" descr="go_TYNDP_2020 - FFT Elec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00" y="1623600"/>
            <a:ext cx="3960000" cy="3194043"/>
          </a:xfrm>
          <a:prstGeom prst="rect">
            <a:avLst/>
          </a:prstGeom>
        </p:spPr>
      </p:pic>
      <p:pic>
        <p:nvPicPr>
          <p:cNvPr id="6" name="Picture 5" descr="electricityPrices2020 - Seasonal plot real ENP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6800"/>
            <a:ext cx="3960000" cy="1526565"/>
          </a:xfrm>
          <a:prstGeom prst="rect">
            <a:avLst/>
          </a:prstGeom>
        </p:spPr>
      </p:pic>
      <p:pic>
        <p:nvPicPr>
          <p:cNvPr id="7" name="Picture 6" descr="elec_only_0.125_0.6 - Seasonal plot Elec NP (lambda 4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726800"/>
            <a:ext cx="3960000" cy="1526565"/>
          </a:xfrm>
          <a:prstGeom prst="rect">
            <a:avLst/>
          </a:prstGeom>
        </p:spPr>
      </p:pic>
      <p:pic>
        <p:nvPicPr>
          <p:cNvPr id="8" name="Picture 7" descr="go_TYNDP_2020 - Seasonal plot Elec NP (lambda 4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200" y="4726800"/>
            <a:ext cx="3960000" cy="15265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129</Words>
  <Application>Microsoft Office PowerPoint</Application>
  <PresentationFormat>Widescreen</PresentationFormat>
  <Paragraphs>20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Jonas Emil Vind</cp:lastModifiedBy>
  <cp:revision>1</cp:revision>
  <dcterms:created xsi:type="dcterms:W3CDTF">2013-01-27T09:14:16Z</dcterms:created>
  <dcterms:modified xsi:type="dcterms:W3CDTF">2021-10-08T09:50:05Z</dcterms:modified>
  <cp:category/>
</cp:coreProperties>
</file>